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06" autoAdjust="0"/>
  </p:normalViewPr>
  <p:slideViewPr>
    <p:cSldViewPr showGuides="1">
      <p:cViewPr>
        <p:scale>
          <a:sx n="95" d="100"/>
          <a:sy n="95" d="100"/>
        </p:scale>
        <p:origin x="-2720" y="3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C32B3-D42F-4487-9F90-662AD0E3FFB7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255E5-943A-4025-AB22-10D4AFD72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4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255E5-943A-4025-AB22-10D4AFD72D3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993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255E5-943A-4025-AB22-10D4AFD72D3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99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0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3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20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56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2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26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13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30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34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64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F082-5106-4C1D-A12D-D97F27EDFBD4}" type="datetimeFigureOut">
              <a:rPr lang="en-GB" smtClean="0"/>
              <a:t>27/07/16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AD5B-B2C0-485C-A124-460D5681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3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png"/><Relationship Id="rId6" Type="http://schemas.microsoft.com/office/2007/relationships/hdphoto" Target="../media/hdphoto2.wdp"/><Relationship Id="rId7" Type="http://schemas.openxmlformats.org/officeDocument/2006/relationships/image" Target="../media/image3.png"/><Relationship Id="rId8" Type="http://schemas.microsoft.com/office/2007/relationships/hdphoto" Target="../media/hdphoto3.wdp"/><Relationship Id="rId9" Type="http://schemas.openxmlformats.org/officeDocument/2006/relationships/image" Target="../media/image4.png"/><Relationship Id="rId10" Type="http://schemas.microsoft.com/office/2007/relationships/hdphoto" Target="../media/hdphoto4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1.png"/><Relationship Id="rId5" Type="http://schemas.microsoft.com/office/2007/relationships/hdphoto" Target="../media/hdphoto1.wdp"/><Relationship Id="rId6" Type="http://schemas.openxmlformats.org/officeDocument/2006/relationships/image" Target="../media/image2.png"/><Relationship Id="rId7" Type="http://schemas.microsoft.com/office/2007/relationships/hdphoto" Target="../media/hdphoto2.wdp"/><Relationship Id="rId8" Type="http://schemas.openxmlformats.org/officeDocument/2006/relationships/image" Target="../media/image3.png"/><Relationship Id="rId9" Type="http://schemas.microsoft.com/office/2007/relationships/hdphoto" Target="../media/hdphoto3.wdp"/><Relationship Id="rId10" Type="http://schemas.openxmlformats.org/officeDocument/2006/relationships/image" Target="../media/image4.png"/><Relationship Id="rId11" Type="http://schemas.microsoft.com/office/2007/relationships/hdphoto" Target="../media/hdphoto4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1008" y="0"/>
            <a:ext cx="3356992" cy="457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Coloque a foto da persona aqui</a:t>
            </a:r>
            <a:endParaRPr lang="pt-BR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Nome da persona</a:t>
            </a:r>
            <a:endParaRPr lang="pt-BR" sz="600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634736"/>
            <a:ext cx="3429000" cy="9541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pt-BR" sz="2800" i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‘uma frase t</a:t>
            </a:r>
            <a:r>
              <a:rPr lang="pt-BR" sz="2800" i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ípica que ele/a fala</a:t>
            </a:r>
            <a:r>
              <a:rPr lang="pt-BR" sz="2800" i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’</a:t>
            </a:r>
            <a:endParaRPr lang="pt-BR" sz="2800" i="1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52696" y="4770052"/>
            <a:ext cx="3276304" cy="540000"/>
            <a:chOff x="152696" y="4752080"/>
            <a:chExt cx="3276304" cy="540000"/>
          </a:xfrm>
        </p:grpSpPr>
        <p:pic>
          <p:nvPicPr>
            <p:cNvPr id="1027" name="Picture 3" descr="F:\ke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696" y="4752080"/>
              <a:ext cx="540000" cy="540000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756745" y="4791248"/>
              <a:ext cx="2672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Palavras-chave</a:t>
              </a:r>
              <a:endParaRPr lang="pt-BR"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556370" y="4770052"/>
            <a:ext cx="3257006" cy="540000"/>
            <a:chOff x="3420313" y="4788024"/>
            <a:chExt cx="3257006" cy="540000"/>
          </a:xfrm>
        </p:grpSpPr>
        <p:pic>
          <p:nvPicPr>
            <p:cNvPr id="1030" name="Picture 6" descr="F:\icons001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0313" y="4788024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4005064" y="4827192"/>
              <a:ext cx="2672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O 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ue fazer</a:t>
              </a:r>
              <a:endParaRPr lang="pt-BR"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56370" y="6804248"/>
            <a:ext cx="3257006" cy="540000"/>
            <a:chOff x="3420313" y="6933455"/>
            <a:chExt cx="3257006" cy="540000"/>
          </a:xfrm>
        </p:grpSpPr>
        <p:pic>
          <p:nvPicPr>
            <p:cNvPr id="1029" name="Picture 5" descr="F:\icons0007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0313" y="6933455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4005064" y="6972623"/>
              <a:ext cx="2672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O 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ue n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ão fazer</a:t>
              </a:r>
              <a:endParaRPr lang="pt-BR"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52696" y="6804248"/>
            <a:ext cx="3276304" cy="540000"/>
            <a:chOff x="152696" y="7956376"/>
            <a:chExt cx="3276304" cy="540000"/>
          </a:xfrm>
        </p:grpSpPr>
        <p:pic>
          <p:nvPicPr>
            <p:cNvPr id="1028" name="Picture 4" descr="F:\icons0001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696" y="7956376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756745" y="7995544"/>
              <a:ext cx="2672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Comportamento</a:t>
              </a:r>
              <a:endParaRPr lang="pt-BR"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88640" y="5292080"/>
            <a:ext cx="324036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1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2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3 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4</a:t>
            </a:r>
            <a:endParaRPr lang="pt-BR" sz="140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17640" y="5292080"/>
            <a:ext cx="324036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1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2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3 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4</a:t>
            </a:r>
            <a:endParaRPr lang="pt-BR" sz="140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8640" y="7343144"/>
            <a:ext cx="324036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1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2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3 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4</a:t>
            </a:r>
            <a:endParaRPr lang="pt-BR" sz="140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17640" y="7343144"/>
            <a:ext cx="324036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1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2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3 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Point 4</a:t>
            </a:r>
            <a:endParaRPr lang="pt-BR" sz="140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45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IMG_034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85" t="1595" r="667" b="11011"/>
          <a:stretch/>
        </p:blipFill>
        <p:spPr bwMode="auto">
          <a:xfrm>
            <a:off x="3513666" y="0"/>
            <a:ext cx="3344333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James</a:t>
            </a:r>
            <a:endParaRPr lang="pt-BR" sz="600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634736"/>
            <a:ext cx="3429000" cy="9541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pt-BR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pt-BR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Eu odeio comprar roupas sozinho.</a:t>
            </a:r>
            <a:r>
              <a:rPr lang="pt-BR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’</a:t>
            </a:r>
            <a:endParaRPr lang="pt-BR" sz="2800" i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52696" y="4770052"/>
            <a:ext cx="3276304" cy="540000"/>
            <a:chOff x="152696" y="4752080"/>
            <a:chExt cx="3276304" cy="540000"/>
          </a:xfrm>
        </p:grpSpPr>
        <p:pic>
          <p:nvPicPr>
            <p:cNvPr id="26" name="Picture 3" descr="F:\key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696" y="4752080"/>
              <a:ext cx="540000" cy="540000"/>
            </a:xfrm>
            <a:prstGeom prst="rect">
              <a:avLst/>
            </a:prstGeom>
            <a:noFill/>
          </p:spPr>
        </p:pic>
        <p:sp>
          <p:nvSpPr>
            <p:cNvPr id="27" name="TextBox 26"/>
            <p:cNvSpPr txBox="1"/>
            <p:nvPr/>
          </p:nvSpPr>
          <p:spPr>
            <a:xfrm>
              <a:off x="756745" y="4791248"/>
              <a:ext cx="2672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Palavras-chave</a:t>
              </a:r>
              <a:endParaRPr lang="pt-BR"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556370" y="4770052"/>
            <a:ext cx="3257006" cy="540000"/>
            <a:chOff x="3420313" y="4788024"/>
            <a:chExt cx="3257006" cy="540000"/>
          </a:xfrm>
        </p:grpSpPr>
        <p:pic>
          <p:nvPicPr>
            <p:cNvPr id="29" name="Picture 6" descr="F:\icons0010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0313" y="4788024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4005064" y="4827192"/>
              <a:ext cx="2672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O 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ue fazer</a:t>
              </a:r>
              <a:endParaRPr lang="pt-BR"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556370" y="6804248"/>
            <a:ext cx="3257006" cy="540000"/>
            <a:chOff x="3420313" y="6933455"/>
            <a:chExt cx="3257006" cy="540000"/>
          </a:xfrm>
        </p:grpSpPr>
        <p:pic>
          <p:nvPicPr>
            <p:cNvPr id="32" name="Picture 5" descr="F:\icons0007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rightnessContrast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0313" y="6933455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/>
            <p:cNvSpPr txBox="1"/>
            <p:nvPr/>
          </p:nvSpPr>
          <p:spPr>
            <a:xfrm>
              <a:off x="4005064" y="6972623"/>
              <a:ext cx="2672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O 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ue n</a:t>
              </a:r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ão fazer</a:t>
              </a:r>
              <a:endParaRPr lang="pt-BR"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2696" y="6804248"/>
            <a:ext cx="3276304" cy="540000"/>
            <a:chOff x="152696" y="7956376"/>
            <a:chExt cx="3276304" cy="540000"/>
          </a:xfrm>
        </p:grpSpPr>
        <p:pic>
          <p:nvPicPr>
            <p:cNvPr id="35" name="Picture 4" descr="F:\icons0001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rightnessContrast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696" y="7956376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TextBox 35"/>
            <p:cNvSpPr txBox="1"/>
            <p:nvPr/>
          </p:nvSpPr>
          <p:spPr>
            <a:xfrm>
              <a:off x="756745" y="7995544"/>
              <a:ext cx="2672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Comportamento</a:t>
              </a:r>
              <a:endParaRPr lang="pt-BR"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88640" y="5292080"/>
            <a:ext cx="32403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Desleixado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Cerveja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Amigos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17640" y="5292080"/>
            <a:ext cx="32403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Sinaliza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ção clara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Posicionar o Caixa no fundo da loja</a:t>
            </a:r>
            <a:endParaRPr lang="pt-BR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8640" y="7343144"/>
            <a:ext cx="3240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Vai direto buscar o que quer comprar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Seleciona produtos com base no pre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ço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Não gosta de falar com vendedores</a:t>
            </a:r>
            <a:endParaRPr lang="pt-BR" sz="1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17640" y="7343144"/>
            <a:ext cx="32403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Ficar muito pr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óximo do cliente</a:t>
            </a:r>
          </a:p>
          <a:p>
            <a:pPr marL="173038" indent="-173038">
              <a:spcAft>
                <a:spcPts val="600"/>
              </a:spcAft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Oferecer cart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ão da loja</a:t>
            </a:r>
            <a:endParaRPr lang="pt-BR" sz="1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437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124</Words>
  <Application>Microsoft Macintosh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Frederick van Amstel</cp:lastModifiedBy>
  <cp:revision>11</cp:revision>
  <dcterms:created xsi:type="dcterms:W3CDTF">2011-03-27T13:42:18Z</dcterms:created>
  <dcterms:modified xsi:type="dcterms:W3CDTF">2016-07-27T17:40:37Z</dcterms:modified>
</cp:coreProperties>
</file>