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6405" autoAdjust="0"/>
  </p:normalViewPr>
  <p:slideViewPr>
    <p:cSldViewPr>
      <p:cViewPr varScale="1">
        <p:scale>
          <a:sx n="126" d="100"/>
          <a:sy n="126" d="100"/>
        </p:scale>
        <p:origin x="1784" y="2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4814F4-C6C8-417A-84E5-5CCFB18C04A7}" type="datetimeFigureOut">
              <a:rPr lang="en-US" smtClean="0"/>
              <a:t>8/23/16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06086E-16F5-4D8D-802C-760D15C7E997}" type="slidenum">
              <a:rPr lang="en-US" smtClean="0"/>
              <a:t>‹n.º›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148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13437-1D79-4654-9215-F42447984356}" type="datetimeFigureOut">
              <a:rPr lang="en-US" smtClean="0"/>
              <a:t>8/23/16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D5CBB-B1A8-4C09-A418-1317A6D3D658}" type="slidenum">
              <a:rPr lang="en-US" smtClean="0"/>
              <a:t>‹n.º›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014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13437-1D79-4654-9215-F42447984356}" type="datetimeFigureOut">
              <a:rPr lang="en-US" smtClean="0"/>
              <a:t>8/23/16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D5CBB-B1A8-4C09-A418-1317A6D3D658}" type="slidenum">
              <a:rPr lang="en-US" smtClean="0"/>
              <a:t>‹n.º›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678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13437-1D79-4654-9215-F42447984356}" type="datetimeFigureOut">
              <a:rPr lang="en-US" smtClean="0"/>
              <a:t>8/23/16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D5CBB-B1A8-4C09-A418-1317A6D3D658}" type="slidenum">
              <a:rPr lang="en-US" smtClean="0"/>
              <a:t>‹n.º›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2566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13437-1D79-4654-9215-F42447984356}" type="datetimeFigureOut">
              <a:rPr lang="en-US" smtClean="0"/>
              <a:t>8/23/16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D5CBB-B1A8-4C09-A418-1317A6D3D658}" type="slidenum">
              <a:rPr lang="en-US" smtClean="0"/>
              <a:t>‹n.º›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145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oodbo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7"/>
          <p:cNvSpPr>
            <a:spLocks noGrp="1"/>
          </p:cNvSpPr>
          <p:nvPr>
            <p:ph type="pic" sz="quarter" idx="22"/>
          </p:nvPr>
        </p:nvSpPr>
        <p:spPr>
          <a:xfrm>
            <a:off x="4971633" y="2743839"/>
            <a:ext cx="1679575" cy="1984375"/>
          </a:xfrm>
          <a:gradFill>
            <a:gsLst>
              <a:gs pos="0">
                <a:schemeClr val="accent5">
                  <a:shade val="51000"/>
                  <a:satMod val="130000"/>
                  <a:alpha val="24000"/>
                </a:schemeClr>
              </a:gs>
              <a:gs pos="80000">
                <a:schemeClr val="accent5">
                  <a:shade val="93000"/>
                  <a:satMod val="130000"/>
                  <a:alpha val="48000"/>
                </a:schemeClr>
              </a:gs>
              <a:gs pos="100000">
                <a:schemeClr val="accent5">
                  <a:shade val="94000"/>
                  <a:satMod val="135000"/>
                  <a:alpha val="20000"/>
                </a:schemeClr>
              </a:gs>
            </a:gsLst>
            <a:lin ang="16200000" scaled="0"/>
          </a:gradFill>
          <a:ln>
            <a:solidFill>
              <a:schemeClr val="dk1">
                <a:alpha val="8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en-US" sz="1800">
                <a:solidFill>
                  <a:schemeClr val="dk1"/>
                </a:solidFill>
              </a:defRPr>
            </a:lvl1pPr>
          </a:lstStyle>
          <a:p>
            <a:pPr marL="0" lvl="0"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13437-1D79-4654-9215-F42447984356}" type="datetimeFigureOut">
              <a:rPr lang="en-US" smtClean="0"/>
              <a:t>8/23/16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D5CBB-B1A8-4C09-A418-1317A6D3D658}" type="slidenum">
              <a:rPr lang="en-US" smtClean="0"/>
              <a:t>‹n.º›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1059785" y="985720"/>
            <a:ext cx="1679575" cy="1984375"/>
          </a:xfrm>
          <a:gradFill>
            <a:gsLst>
              <a:gs pos="0">
                <a:schemeClr val="accent5">
                  <a:shade val="51000"/>
                  <a:satMod val="130000"/>
                  <a:alpha val="24000"/>
                </a:schemeClr>
              </a:gs>
              <a:gs pos="80000">
                <a:schemeClr val="accent5">
                  <a:shade val="93000"/>
                  <a:satMod val="130000"/>
                  <a:alpha val="48000"/>
                </a:schemeClr>
              </a:gs>
              <a:gs pos="100000">
                <a:schemeClr val="accent5">
                  <a:shade val="94000"/>
                  <a:satMod val="135000"/>
                  <a:alpha val="20000"/>
                </a:schemeClr>
              </a:gs>
            </a:gsLst>
            <a:lin ang="16200000" scaled="0"/>
          </a:gradFill>
          <a:ln>
            <a:solidFill>
              <a:schemeClr val="dk1">
                <a:alpha val="8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en-US" sz="1800">
                <a:solidFill>
                  <a:schemeClr val="dk1"/>
                </a:solidFill>
              </a:defRPr>
            </a:lvl1pPr>
          </a:lstStyle>
          <a:p>
            <a:pPr marL="0" lvl="0" algn="ctr"/>
            <a:endParaRPr lang="en-US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 rot="21246652">
            <a:off x="2586835" y="680310"/>
            <a:ext cx="1679575" cy="1984375"/>
          </a:xfrm>
          <a:gradFill>
            <a:gsLst>
              <a:gs pos="0">
                <a:schemeClr val="accent5">
                  <a:shade val="51000"/>
                  <a:satMod val="130000"/>
                  <a:alpha val="24000"/>
                </a:schemeClr>
              </a:gs>
              <a:gs pos="80000">
                <a:schemeClr val="accent5">
                  <a:shade val="93000"/>
                  <a:satMod val="130000"/>
                  <a:alpha val="48000"/>
                </a:schemeClr>
              </a:gs>
              <a:gs pos="100000">
                <a:schemeClr val="accent5">
                  <a:shade val="94000"/>
                  <a:satMod val="135000"/>
                  <a:alpha val="20000"/>
                </a:schemeClr>
              </a:gs>
            </a:gsLst>
            <a:lin ang="16200000" scaled="0"/>
          </a:gradFill>
          <a:ln>
            <a:solidFill>
              <a:schemeClr val="dk1">
                <a:alpha val="8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en-US" sz="1800">
                <a:solidFill>
                  <a:schemeClr val="dk1"/>
                </a:solidFill>
              </a:defRPr>
            </a:lvl1pPr>
          </a:lstStyle>
          <a:p>
            <a:pPr marL="0" lvl="0" algn="ctr"/>
            <a:endParaRPr lang="en-US"/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3961180" y="1291130"/>
            <a:ext cx="1679575" cy="1984375"/>
          </a:xfrm>
          <a:gradFill>
            <a:gsLst>
              <a:gs pos="0">
                <a:schemeClr val="accent5">
                  <a:shade val="51000"/>
                  <a:satMod val="130000"/>
                  <a:alpha val="24000"/>
                </a:schemeClr>
              </a:gs>
              <a:gs pos="80000">
                <a:schemeClr val="accent5">
                  <a:shade val="93000"/>
                  <a:satMod val="130000"/>
                  <a:alpha val="48000"/>
                </a:schemeClr>
              </a:gs>
              <a:gs pos="100000">
                <a:schemeClr val="accent5">
                  <a:shade val="94000"/>
                  <a:satMod val="135000"/>
                  <a:alpha val="20000"/>
                </a:schemeClr>
              </a:gs>
            </a:gsLst>
            <a:lin ang="16200000" scaled="0"/>
          </a:gradFill>
          <a:ln>
            <a:solidFill>
              <a:schemeClr val="dk1">
                <a:alpha val="8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en-US" sz="1800">
                <a:solidFill>
                  <a:schemeClr val="dk1"/>
                </a:solidFill>
              </a:defRPr>
            </a:lvl1pPr>
          </a:lstStyle>
          <a:p>
            <a:pPr marL="0" lvl="0" algn="ctr"/>
            <a:endParaRPr lang="en-US"/>
          </a:p>
        </p:txBody>
      </p:sp>
      <p:sp>
        <p:nvSpPr>
          <p:cNvPr id="11" name="Picture Placeholder 7"/>
          <p:cNvSpPr>
            <a:spLocks noGrp="1"/>
          </p:cNvSpPr>
          <p:nvPr>
            <p:ph type="pic" sz="quarter" idx="16"/>
          </p:nvPr>
        </p:nvSpPr>
        <p:spPr>
          <a:xfrm rot="413541">
            <a:off x="5488230" y="833015"/>
            <a:ext cx="1679575" cy="1984375"/>
          </a:xfrm>
          <a:gradFill>
            <a:gsLst>
              <a:gs pos="0">
                <a:schemeClr val="accent5">
                  <a:shade val="51000"/>
                  <a:satMod val="130000"/>
                  <a:alpha val="24000"/>
                </a:schemeClr>
              </a:gs>
              <a:gs pos="80000">
                <a:schemeClr val="accent5">
                  <a:shade val="93000"/>
                  <a:satMod val="130000"/>
                  <a:alpha val="48000"/>
                </a:schemeClr>
              </a:gs>
              <a:gs pos="100000">
                <a:schemeClr val="accent5">
                  <a:shade val="94000"/>
                  <a:satMod val="135000"/>
                  <a:alpha val="20000"/>
                </a:schemeClr>
              </a:gs>
            </a:gsLst>
            <a:lin ang="16200000" scaled="0"/>
          </a:gradFill>
          <a:ln>
            <a:solidFill>
              <a:schemeClr val="dk1">
                <a:alpha val="8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en-US" sz="1800">
                <a:solidFill>
                  <a:schemeClr val="dk1"/>
                </a:solidFill>
              </a:defRPr>
            </a:lvl1pPr>
          </a:lstStyle>
          <a:p>
            <a:pPr marL="0" lvl="0" algn="ctr"/>
            <a:endParaRPr lang="en-US"/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7"/>
          </p:nvPr>
        </p:nvSpPr>
        <p:spPr>
          <a:xfrm rot="247039">
            <a:off x="1976015" y="2207360"/>
            <a:ext cx="1679575" cy="1984375"/>
          </a:xfrm>
          <a:gradFill>
            <a:gsLst>
              <a:gs pos="0">
                <a:schemeClr val="accent5">
                  <a:shade val="51000"/>
                  <a:satMod val="130000"/>
                  <a:alpha val="24000"/>
                </a:schemeClr>
              </a:gs>
              <a:gs pos="80000">
                <a:schemeClr val="accent5">
                  <a:shade val="93000"/>
                  <a:satMod val="130000"/>
                  <a:alpha val="48000"/>
                </a:schemeClr>
              </a:gs>
              <a:gs pos="100000">
                <a:schemeClr val="accent5">
                  <a:shade val="94000"/>
                  <a:satMod val="135000"/>
                  <a:alpha val="20000"/>
                </a:schemeClr>
              </a:gs>
            </a:gsLst>
            <a:lin ang="16200000" scaled="0"/>
          </a:gradFill>
          <a:ln>
            <a:solidFill>
              <a:schemeClr val="dk1">
                <a:alpha val="8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en-US" sz="1800">
                <a:solidFill>
                  <a:schemeClr val="dk1"/>
                </a:solidFill>
              </a:defRPr>
            </a:lvl1pPr>
          </a:lstStyle>
          <a:p>
            <a:pPr marL="0" lvl="0" algn="ctr"/>
            <a:endParaRPr lang="en-US"/>
          </a:p>
        </p:txBody>
      </p:sp>
      <p:sp>
        <p:nvSpPr>
          <p:cNvPr id="13" name="Picture Placeholder 7"/>
          <p:cNvSpPr>
            <a:spLocks noGrp="1"/>
          </p:cNvSpPr>
          <p:nvPr>
            <p:ph type="pic" sz="quarter" idx="18"/>
          </p:nvPr>
        </p:nvSpPr>
        <p:spPr>
          <a:xfrm rot="21205960">
            <a:off x="3305622" y="2755011"/>
            <a:ext cx="1679575" cy="1984375"/>
          </a:xfrm>
          <a:gradFill>
            <a:gsLst>
              <a:gs pos="0">
                <a:schemeClr val="accent5">
                  <a:shade val="51000"/>
                  <a:satMod val="130000"/>
                  <a:alpha val="24000"/>
                </a:schemeClr>
              </a:gs>
              <a:gs pos="80000">
                <a:schemeClr val="accent5">
                  <a:shade val="93000"/>
                  <a:satMod val="130000"/>
                  <a:alpha val="48000"/>
                </a:schemeClr>
              </a:gs>
              <a:gs pos="100000">
                <a:schemeClr val="accent5">
                  <a:shade val="94000"/>
                  <a:satMod val="135000"/>
                  <a:alpha val="20000"/>
                </a:schemeClr>
              </a:gs>
            </a:gsLst>
            <a:lin ang="16200000" scaled="0"/>
          </a:gradFill>
          <a:ln>
            <a:solidFill>
              <a:schemeClr val="dk1">
                <a:alpha val="8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en-US" sz="1800">
                <a:solidFill>
                  <a:schemeClr val="dk1"/>
                </a:solidFill>
              </a:defRPr>
            </a:lvl1pPr>
          </a:lstStyle>
          <a:p>
            <a:pPr marL="0" lvl="0" algn="ctr"/>
            <a:endParaRPr lang="en-US"/>
          </a:p>
        </p:txBody>
      </p:sp>
      <p:sp>
        <p:nvSpPr>
          <p:cNvPr id="14" name="Picture Placeholder 7"/>
          <p:cNvSpPr>
            <a:spLocks noGrp="1"/>
          </p:cNvSpPr>
          <p:nvPr>
            <p:ph type="pic" sz="quarter" idx="19"/>
          </p:nvPr>
        </p:nvSpPr>
        <p:spPr>
          <a:xfrm rot="21316300">
            <a:off x="986009" y="2884029"/>
            <a:ext cx="1679575" cy="1984375"/>
          </a:xfrm>
          <a:gradFill>
            <a:gsLst>
              <a:gs pos="0">
                <a:schemeClr val="accent5">
                  <a:shade val="51000"/>
                  <a:satMod val="130000"/>
                  <a:alpha val="24000"/>
                </a:schemeClr>
              </a:gs>
              <a:gs pos="80000">
                <a:schemeClr val="accent5">
                  <a:shade val="93000"/>
                  <a:satMod val="130000"/>
                  <a:alpha val="48000"/>
                </a:schemeClr>
              </a:gs>
              <a:gs pos="100000">
                <a:schemeClr val="accent5">
                  <a:shade val="94000"/>
                  <a:satMod val="135000"/>
                  <a:alpha val="20000"/>
                </a:schemeClr>
              </a:gs>
            </a:gsLst>
            <a:lin ang="16200000" scaled="0"/>
          </a:gradFill>
          <a:ln>
            <a:solidFill>
              <a:schemeClr val="dk1">
                <a:alpha val="8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en-US" sz="1800">
                <a:solidFill>
                  <a:schemeClr val="dk1"/>
                </a:solidFill>
              </a:defRPr>
            </a:lvl1pPr>
          </a:lstStyle>
          <a:p>
            <a:pPr marL="0" lvl="0" algn="ctr"/>
            <a:endParaRPr lang="en-US"/>
          </a:p>
        </p:txBody>
      </p:sp>
      <p:sp>
        <p:nvSpPr>
          <p:cNvPr id="15" name="Picture Placeholder 7"/>
          <p:cNvSpPr>
            <a:spLocks noGrp="1"/>
          </p:cNvSpPr>
          <p:nvPr>
            <p:ph type="pic" sz="quarter" idx="20"/>
          </p:nvPr>
        </p:nvSpPr>
        <p:spPr>
          <a:xfrm rot="344746">
            <a:off x="6499573" y="2439155"/>
            <a:ext cx="1679575" cy="1984375"/>
          </a:xfrm>
          <a:gradFill>
            <a:gsLst>
              <a:gs pos="0">
                <a:schemeClr val="accent5">
                  <a:shade val="51000"/>
                  <a:satMod val="130000"/>
                  <a:alpha val="24000"/>
                </a:schemeClr>
              </a:gs>
              <a:gs pos="80000">
                <a:schemeClr val="accent5">
                  <a:shade val="93000"/>
                  <a:satMod val="130000"/>
                  <a:alpha val="48000"/>
                </a:schemeClr>
              </a:gs>
              <a:gs pos="100000">
                <a:schemeClr val="accent5">
                  <a:shade val="94000"/>
                  <a:satMod val="135000"/>
                  <a:alpha val="20000"/>
                </a:schemeClr>
              </a:gs>
            </a:gsLst>
            <a:lin ang="16200000" scaled="0"/>
          </a:gradFill>
          <a:ln>
            <a:solidFill>
              <a:schemeClr val="dk1">
                <a:alpha val="8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en-US" sz="1800">
                <a:solidFill>
                  <a:schemeClr val="dk1"/>
                </a:solidFill>
              </a:defRPr>
            </a:lvl1pPr>
          </a:lstStyle>
          <a:p>
            <a:pPr marL="0" lvl="0" algn="ctr"/>
            <a:endParaRPr lang="en-US"/>
          </a:p>
        </p:txBody>
      </p:sp>
      <p:sp>
        <p:nvSpPr>
          <p:cNvPr id="16" name="Picture Placeholder 7"/>
          <p:cNvSpPr>
            <a:spLocks noGrp="1"/>
          </p:cNvSpPr>
          <p:nvPr>
            <p:ph type="pic" sz="quarter" idx="21"/>
          </p:nvPr>
        </p:nvSpPr>
        <p:spPr>
          <a:xfrm rot="21258641">
            <a:off x="5887863" y="3354659"/>
            <a:ext cx="1679575" cy="1984375"/>
          </a:xfrm>
          <a:gradFill>
            <a:gsLst>
              <a:gs pos="0">
                <a:schemeClr val="accent5">
                  <a:shade val="51000"/>
                  <a:satMod val="130000"/>
                  <a:alpha val="24000"/>
                </a:schemeClr>
              </a:gs>
              <a:gs pos="80000">
                <a:schemeClr val="accent5">
                  <a:shade val="93000"/>
                  <a:satMod val="130000"/>
                  <a:alpha val="48000"/>
                </a:schemeClr>
              </a:gs>
              <a:gs pos="100000">
                <a:schemeClr val="accent5">
                  <a:shade val="94000"/>
                  <a:satMod val="135000"/>
                  <a:alpha val="20000"/>
                </a:schemeClr>
              </a:gs>
            </a:gsLst>
            <a:lin ang="16200000" scaled="0"/>
          </a:gradFill>
          <a:ln>
            <a:solidFill>
              <a:schemeClr val="dk1">
                <a:alpha val="8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en-US" sz="1800">
                <a:solidFill>
                  <a:schemeClr val="dk1"/>
                </a:solidFill>
              </a:defRPr>
            </a:lvl1pPr>
          </a:lstStyle>
          <a:p>
            <a:pPr marL="0" lvl="0"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697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13437-1D79-4654-9215-F42447984356}" type="datetimeFigureOut">
              <a:rPr lang="en-US" smtClean="0"/>
              <a:t>8/23/16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D5CBB-B1A8-4C09-A418-1317A6D3D658}" type="slidenum">
              <a:rPr lang="en-US" smtClean="0"/>
              <a:t>‹n.º›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033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13437-1D79-4654-9215-F42447984356}" type="datetimeFigureOut">
              <a:rPr lang="en-US" smtClean="0"/>
              <a:t>8/23/16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D5CBB-B1A8-4C09-A418-1317A6D3D658}" type="slidenum">
              <a:rPr lang="en-US" smtClean="0"/>
              <a:t>‹n.º›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746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13437-1D79-4654-9215-F42447984356}" type="datetimeFigureOut">
              <a:rPr lang="en-US" smtClean="0"/>
              <a:t>8/23/16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D5CBB-B1A8-4C09-A418-1317A6D3D658}" type="slidenum">
              <a:rPr lang="en-US" smtClean="0"/>
              <a:t>‹n.º›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486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13437-1D79-4654-9215-F42447984356}" type="datetimeFigureOut">
              <a:rPr lang="en-US" smtClean="0"/>
              <a:t>8/23/16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D5CBB-B1A8-4C09-A418-1317A6D3D658}" type="slidenum">
              <a:rPr lang="en-US" smtClean="0"/>
              <a:t>‹n.º›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116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13437-1D79-4654-9215-F42447984356}" type="datetimeFigureOut">
              <a:rPr lang="en-US" smtClean="0"/>
              <a:t>8/23/16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D5CBB-B1A8-4C09-A418-1317A6D3D658}" type="slidenum">
              <a:rPr lang="en-US" smtClean="0"/>
              <a:t>‹n.º›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034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13437-1D79-4654-9215-F42447984356}" type="datetimeFigureOut">
              <a:rPr lang="en-US" smtClean="0"/>
              <a:t>8/23/16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D5CBB-B1A8-4C09-A418-1317A6D3D658}" type="slidenum">
              <a:rPr lang="en-US" smtClean="0"/>
              <a:t>‹n.º›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225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13437-1D79-4654-9215-F42447984356}" type="datetimeFigureOut">
              <a:rPr lang="en-US" smtClean="0"/>
              <a:t>8/23/16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D5CBB-B1A8-4C09-A418-1317A6D3D658}" type="slidenum">
              <a:rPr lang="en-US" smtClean="0"/>
              <a:t>‹n.º›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689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013437-1D79-4654-9215-F42447984356}" type="datetimeFigureOut">
              <a:rPr lang="en-US" smtClean="0"/>
              <a:t>8/23/16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DD5CBB-B1A8-4C09-A418-1317A6D3D658}" type="slidenum">
              <a:rPr lang="en-US" smtClean="0"/>
              <a:t>‹n.º›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036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4" Type="http://schemas.openxmlformats.org/officeDocument/2006/relationships/image" Target="../media/image3.jpg"/><Relationship Id="rId5" Type="http://schemas.openxmlformats.org/officeDocument/2006/relationships/image" Target="../media/image4.jpg"/><Relationship Id="rId6" Type="http://schemas.openxmlformats.org/officeDocument/2006/relationships/image" Target="../media/image5.jpg"/><Relationship Id="rId7" Type="http://schemas.openxmlformats.org/officeDocument/2006/relationships/image" Target="../media/image6.jpg"/><Relationship Id="rId8" Type="http://schemas.openxmlformats.org/officeDocument/2006/relationships/image" Target="../media/image7.jpeg"/><Relationship Id="rId9" Type="http://schemas.openxmlformats.org/officeDocument/2006/relationships/image" Target="../media/image8.jpg"/><Relationship Id="rId10" Type="http://schemas.openxmlformats.org/officeDocument/2006/relationships/image" Target="../media/image9.jpg"/><Relationship Id="rId11" Type="http://schemas.openxmlformats.org/officeDocument/2006/relationships/image" Target="../media/image10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Placeholder 25"/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527" r="27527"/>
          <a:stretch>
            <a:fillRect/>
          </a:stretch>
        </p:blipFill>
        <p:spPr>
          <a:xfrm rot="20722243">
            <a:off x="44197" y="-33115"/>
            <a:ext cx="2714044" cy="3206574"/>
          </a:xfrm>
        </p:spPr>
      </p:pic>
      <p:pic>
        <p:nvPicPr>
          <p:cNvPr id="25" name="Picture Placeholder 24"/>
          <p:cNvPicPr>
            <a:picLocks noGrp="1" noChangeAspect="1"/>
          </p:cNvPicPr>
          <p:nvPr>
            <p:ph type="pic" sz="quarter" idx="1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591" r="27591"/>
          <a:stretch>
            <a:fillRect/>
          </a:stretch>
        </p:blipFill>
        <p:spPr>
          <a:xfrm rot="21246652">
            <a:off x="2701059" y="-8378"/>
            <a:ext cx="2751956" cy="3251362"/>
          </a:xfrm>
        </p:spPr>
      </p:pic>
      <p:pic>
        <p:nvPicPr>
          <p:cNvPr id="24" name="Picture Placeholder 23"/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487" r="4637"/>
          <a:stretch/>
        </p:blipFill>
        <p:spPr>
          <a:xfrm>
            <a:off x="2943969" y="1918810"/>
            <a:ext cx="2332969" cy="1984375"/>
          </a:xfrm>
        </p:spPr>
      </p:pic>
      <p:pic>
        <p:nvPicPr>
          <p:cNvPr id="21" name="Picture Placeholder 20"/>
          <p:cNvPicPr>
            <a:picLocks noGrp="1" noChangeAspect="1"/>
          </p:cNvPicPr>
          <p:nvPr>
            <p:ph type="pic" sz="quarter" idx="16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042" r="35042"/>
          <a:stretch>
            <a:fillRect/>
          </a:stretch>
        </p:blipFill>
        <p:spPr>
          <a:xfrm rot="20767816">
            <a:off x="5669013" y="35009"/>
            <a:ext cx="2137205" cy="2525053"/>
          </a:xfrm>
        </p:spPr>
      </p:pic>
      <p:pic>
        <p:nvPicPr>
          <p:cNvPr id="32" name="Picture Placeholder 31"/>
          <p:cNvPicPr>
            <a:picLocks noGrp="1" noChangeAspect="1"/>
          </p:cNvPicPr>
          <p:nvPr>
            <p:ph type="pic" sz="quarter" idx="17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381" r="27381"/>
          <a:stretch>
            <a:fillRect/>
          </a:stretch>
        </p:blipFill>
        <p:spPr>
          <a:xfrm rot="247039">
            <a:off x="494659" y="2369627"/>
            <a:ext cx="2510822" cy="2966470"/>
          </a:xfrm>
        </p:spPr>
      </p:pic>
      <p:pic>
        <p:nvPicPr>
          <p:cNvPr id="28" name="Picture Placeholder 27"/>
          <p:cNvPicPr>
            <a:picLocks noGrp="1" noChangeAspect="1"/>
          </p:cNvPicPr>
          <p:nvPr>
            <p:ph type="pic" sz="quarter" idx="18"/>
          </p:nvPr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600" r="8179"/>
          <a:stretch/>
        </p:blipFill>
        <p:spPr>
          <a:xfrm rot="709029">
            <a:off x="2181066" y="3616793"/>
            <a:ext cx="3643878" cy="3003242"/>
          </a:xfrm>
        </p:spPr>
      </p:pic>
      <p:pic>
        <p:nvPicPr>
          <p:cNvPr id="27" name="Picture Placeholder 26"/>
          <p:cNvPicPr>
            <a:picLocks noGrp="1" noChangeAspect="1"/>
          </p:cNvPicPr>
          <p:nvPr>
            <p:ph type="pic" sz="quarter" idx="19"/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62" r="9262"/>
          <a:stretch>
            <a:fillRect/>
          </a:stretch>
        </p:blipFill>
        <p:spPr>
          <a:xfrm rot="21316300">
            <a:off x="-164189" y="3807686"/>
            <a:ext cx="2687938" cy="3175730"/>
          </a:xfrm>
        </p:spPr>
      </p:pic>
      <p:pic>
        <p:nvPicPr>
          <p:cNvPr id="31" name="Picture Placeholder 30"/>
          <p:cNvPicPr>
            <a:picLocks noGrp="1" noChangeAspect="1"/>
          </p:cNvPicPr>
          <p:nvPr>
            <p:ph type="pic" sz="quarter" idx="20"/>
          </p:nvPr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80" r="27524"/>
          <a:stretch/>
        </p:blipFill>
        <p:spPr>
          <a:xfrm rot="344746">
            <a:off x="6238110" y="1155020"/>
            <a:ext cx="3131229" cy="3143854"/>
          </a:xfrm>
        </p:spPr>
      </p:pic>
      <p:pic>
        <p:nvPicPr>
          <p:cNvPr id="29" name="Picture Placeholder 28"/>
          <p:cNvPicPr>
            <a:picLocks noGrp="1" noChangeAspect="1"/>
          </p:cNvPicPr>
          <p:nvPr>
            <p:ph type="pic" sz="quarter" idx="22"/>
          </p:nvPr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764" r="6263"/>
          <a:stretch/>
        </p:blipFill>
        <p:spPr>
          <a:xfrm>
            <a:off x="4931946" y="2468024"/>
            <a:ext cx="2400946" cy="2544917"/>
          </a:xfrm>
        </p:spPr>
      </p:pic>
      <p:pic>
        <p:nvPicPr>
          <p:cNvPr id="30" name="Picture Placeholder 29"/>
          <p:cNvPicPr>
            <a:picLocks noGrp="1" noChangeAspect="1"/>
          </p:cNvPicPr>
          <p:nvPr>
            <p:ph type="pic" sz="quarter" idx="21"/>
          </p:nvPr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804" r="31759"/>
          <a:stretch/>
        </p:blipFill>
        <p:spPr>
          <a:xfrm rot="21258641">
            <a:off x="6088461" y="4350318"/>
            <a:ext cx="3131079" cy="2675754"/>
          </a:xfrm>
        </p:spPr>
      </p:pic>
    </p:spTree>
    <p:extLst>
      <p:ext uri="{BB962C8B-B14F-4D97-AF65-F5344CB8AC3E}">
        <p14:creationId xmlns:p14="http://schemas.microsoft.com/office/powerpoint/2010/main" val="24531188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0</Words>
  <Application>Microsoft Macintosh PowerPoint</Application>
  <PresentationFormat>Apresentação na tela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Calibri</vt:lpstr>
      <vt:lpstr>Arial</vt:lpstr>
      <vt:lpstr>Office Theme</vt:lpstr>
      <vt:lpstr>Apresentação do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Frederick van Amstel</cp:lastModifiedBy>
  <cp:revision>3</cp:revision>
  <dcterms:created xsi:type="dcterms:W3CDTF">2013-04-09T15:37:01Z</dcterms:created>
  <dcterms:modified xsi:type="dcterms:W3CDTF">2016-08-23T17:39:34Z</dcterms:modified>
</cp:coreProperties>
</file>