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>
      <p:cViewPr varScale="1">
        <p:scale>
          <a:sx n="126" d="100"/>
          <a:sy n="126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814F4-C6C8-417A-84E5-5CCFB18C04A7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6086E-16F5-4D8D-802C-760D15C7E99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1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4971633" y="2743839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59785" y="98572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21246652">
            <a:off x="2586835" y="68031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961180" y="129113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 rot="413541">
            <a:off x="5488230" y="833015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 rot="247039">
            <a:off x="1976015" y="220736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 rot="21205960">
            <a:off x="3305622" y="2755011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 rot="21316300">
            <a:off x="986009" y="2884029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0"/>
          </p:nvPr>
        </p:nvSpPr>
        <p:spPr>
          <a:xfrm rot="344746">
            <a:off x="6499573" y="2439155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1"/>
          </p:nvPr>
        </p:nvSpPr>
        <p:spPr>
          <a:xfrm rot="21258641">
            <a:off x="5887863" y="3354659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3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4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2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3437-1D79-4654-9215-F4244798435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CBB-B1A8-4C09-A418-1317A6D3D65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3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eg"/><Relationship Id="rId9" Type="http://schemas.openxmlformats.org/officeDocument/2006/relationships/image" Target="../media/image8.jpg"/><Relationship Id="rId10" Type="http://schemas.openxmlformats.org/officeDocument/2006/relationships/image" Target="../media/image9.jpg"/><Relationship Id="rId11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Placeholder 2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7" r="27527"/>
          <a:stretch>
            <a:fillRect/>
          </a:stretch>
        </p:blipFill>
        <p:spPr>
          <a:xfrm rot="20722243">
            <a:off x="44197" y="-33115"/>
            <a:ext cx="2714044" cy="3206574"/>
          </a:xfrm>
        </p:spPr>
      </p:pic>
      <p:pic>
        <p:nvPicPr>
          <p:cNvPr id="25" name="Picture Placeholder 2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1" r="27591"/>
          <a:stretch>
            <a:fillRect/>
          </a:stretch>
        </p:blipFill>
        <p:spPr>
          <a:xfrm rot="21246652">
            <a:off x="2701059" y="-8378"/>
            <a:ext cx="2751956" cy="3251362"/>
          </a:xfrm>
        </p:spPr>
      </p:pic>
      <p:pic>
        <p:nvPicPr>
          <p:cNvPr id="24" name="Picture Placeholder 23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7" r="4637"/>
          <a:stretch/>
        </p:blipFill>
        <p:spPr>
          <a:xfrm>
            <a:off x="2943969" y="1918810"/>
            <a:ext cx="2332969" cy="1984375"/>
          </a:xfrm>
        </p:spPr>
      </p:pic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2" r="35042"/>
          <a:stretch>
            <a:fillRect/>
          </a:stretch>
        </p:blipFill>
        <p:spPr>
          <a:xfrm rot="20767816">
            <a:off x="5669013" y="35009"/>
            <a:ext cx="2137205" cy="2525053"/>
          </a:xfrm>
        </p:spPr>
      </p:pic>
      <p:pic>
        <p:nvPicPr>
          <p:cNvPr id="32" name="Picture Placeholder 31"/>
          <p:cNvPicPr>
            <a:picLocks noGrp="1" noChangeAspect="1"/>
          </p:cNvPicPr>
          <p:nvPr>
            <p:ph type="pic" sz="quarter" idx="17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81" r="27381"/>
          <a:stretch>
            <a:fillRect/>
          </a:stretch>
        </p:blipFill>
        <p:spPr>
          <a:xfrm rot="247039">
            <a:off x="494659" y="2369627"/>
            <a:ext cx="2510822" cy="2966470"/>
          </a:xfrm>
        </p:spPr>
      </p:pic>
      <p:pic>
        <p:nvPicPr>
          <p:cNvPr id="28" name="Picture Placeholder 27"/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r="8179"/>
          <a:stretch/>
        </p:blipFill>
        <p:spPr>
          <a:xfrm rot="709029">
            <a:off x="2181066" y="3616793"/>
            <a:ext cx="3643878" cy="3003242"/>
          </a:xfrm>
        </p:spPr>
      </p:pic>
      <p:pic>
        <p:nvPicPr>
          <p:cNvPr id="27" name="Picture Placeholder 26"/>
          <p:cNvPicPr>
            <a:picLocks noGrp="1" noChangeAspect="1"/>
          </p:cNvPicPr>
          <p:nvPr>
            <p:ph type="pic" sz="quarter" idx="19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r="9262"/>
          <a:stretch>
            <a:fillRect/>
          </a:stretch>
        </p:blipFill>
        <p:spPr>
          <a:xfrm rot="21316300">
            <a:off x="-164189" y="3807686"/>
            <a:ext cx="2687938" cy="3175730"/>
          </a:xfrm>
        </p:spPr>
      </p:pic>
      <p:pic>
        <p:nvPicPr>
          <p:cNvPr id="31" name="Picture Placeholder 30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0" r="27524"/>
          <a:stretch/>
        </p:blipFill>
        <p:spPr>
          <a:xfrm rot="344746">
            <a:off x="6238110" y="1155020"/>
            <a:ext cx="3131229" cy="3143854"/>
          </a:xfrm>
        </p:spPr>
      </p:pic>
      <p:pic>
        <p:nvPicPr>
          <p:cNvPr id="29" name="Picture Placeholder 28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64" r="6263"/>
          <a:stretch/>
        </p:blipFill>
        <p:spPr>
          <a:xfrm>
            <a:off x="4931946" y="2468024"/>
            <a:ext cx="2400946" cy="2544917"/>
          </a:xfrm>
        </p:spPr>
      </p:pic>
      <p:pic>
        <p:nvPicPr>
          <p:cNvPr id="30" name="Picture Placeholder 29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4" r="31759"/>
          <a:stretch/>
        </p:blipFill>
        <p:spPr>
          <a:xfrm rot="21258641">
            <a:off x="6088461" y="4350318"/>
            <a:ext cx="3131079" cy="2675754"/>
          </a:xfrm>
        </p:spPr>
      </p:pic>
    </p:spTree>
    <p:extLst>
      <p:ext uri="{BB962C8B-B14F-4D97-AF65-F5344CB8AC3E}">
        <p14:creationId xmlns:p14="http://schemas.microsoft.com/office/powerpoint/2010/main" val="245311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Frederick van Amstel</cp:lastModifiedBy>
  <cp:revision>3</cp:revision>
  <dcterms:created xsi:type="dcterms:W3CDTF">2013-04-09T15:37:01Z</dcterms:created>
  <dcterms:modified xsi:type="dcterms:W3CDTF">2016-08-23T17:39:34Z</dcterms:modified>
</cp:coreProperties>
</file>